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3"/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Shape 135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136" name="Shape 13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Shape 13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27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Shape 143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44" name="Shape 144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27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27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Shape 148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Shape 152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53" name="Shape 15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Shape 171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Shape 174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175" name="Shape 17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Shape 17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Shape 182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183" name="Shape 18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Shape 18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Shape 188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189" name="Shape 18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Shape 191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Shape 195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196" name="Shape 19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Shape 198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Shape 203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204" name="Shape 204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Shape 206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Shape 209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0" name="Shape 210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Shape 228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4.jp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file/d/1NnkGGrhuBOpDiuRzs9qJgXJLurJbuExP/view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B8AF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425825" y="105925"/>
            <a:ext cx="3893700" cy="12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/>
              <a:t>D.PURSANG</a:t>
            </a:r>
            <a:endParaRPr b="1" baseline="-25000" sz="3600"/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650" y="1895675"/>
            <a:ext cx="5190075" cy="29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B8AF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Processus</a:t>
            </a:r>
            <a:r>
              <a:rPr lang="fr"/>
              <a:t> du design thinking </a:t>
            </a:r>
            <a:endParaRPr/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650" y="1544250"/>
            <a:ext cx="5709876" cy="25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7175" y="918200"/>
            <a:ext cx="1564175" cy="15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B8AF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401975" y="3976100"/>
            <a:ext cx="38028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4556638" y="4070700"/>
            <a:ext cx="38028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Shape 2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54" name="Shape 254"/>
          <p:cNvSpPr txBox="1"/>
          <p:nvPr/>
        </p:nvSpPr>
        <p:spPr>
          <a:xfrm>
            <a:off x="1774875" y="1520375"/>
            <a:ext cx="5754000" cy="30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 txBox="1"/>
          <p:nvPr/>
        </p:nvSpPr>
        <p:spPr>
          <a:xfrm>
            <a:off x="113125" y="1373400"/>
            <a:ext cx="24645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0" l="37237" r="0" t="13963"/>
          <a:stretch/>
        </p:blipFill>
        <p:spPr>
          <a:xfrm>
            <a:off x="3472575" y="253526"/>
            <a:ext cx="3216900" cy="4409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529650" y="733925"/>
            <a:ext cx="3036600" cy="39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Margaux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 ans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Cavalière depuis 10 ans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Problèmes rencontrés :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f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Blessures à répétition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f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Manque de résultats probants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B8AF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63" name="Shape 263"/>
          <p:cNvSpPr txBox="1"/>
          <p:nvPr/>
        </p:nvSpPr>
        <p:spPr>
          <a:xfrm>
            <a:off x="1220500" y="350225"/>
            <a:ext cx="75060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Objectif du projet :   “Améliorer les performances sportives des cavaliers”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Fournir au cavalier des informations sur l’équilibre du cheval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○"/>
            </a:pPr>
            <a:r>
              <a:rPr lang="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instantané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○"/>
            </a:pPr>
            <a:r>
              <a:rPr lang="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 un exercice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○"/>
            </a:pPr>
            <a:r>
              <a:rPr lang="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 une séance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○"/>
            </a:pPr>
            <a:r>
              <a:rPr lang="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 plusieurs semaines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50725" y="2388925"/>
            <a:ext cx="8365200" cy="26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1780600" y="3397350"/>
            <a:ext cx="1389000" cy="24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9225" y="2327808"/>
            <a:ext cx="1389000" cy="2525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2130375" y="2848350"/>
            <a:ext cx="1271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4">
            <a:alphaModFix/>
          </a:blip>
          <a:srcRect b="11986" l="27583" r="0" t="16282"/>
          <a:stretch/>
        </p:blipFill>
        <p:spPr>
          <a:xfrm>
            <a:off x="468103" y="2464023"/>
            <a:ext cx="1271100" cy="2197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 rotWithShape="1">
          <a:blip r:embed="rId5">
            <a:alphaModFix/>
          </a:blip>
          <a:srcRect b="8482" l="40545" r="18068" t="15644"/>
          <a:stretch/>
        </p:blipFill>
        <p:spPr>
          <a:xfrm>
            <a:off x="3211012" y="2510700"/>
            <a:ext cx="1960200" cy="2020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70" name="Shape 270"/>
          <p:cNvSpPr/>
          <p:nvPr/>
        </p:nvSpPr>
        <p:spPr>
          <a:xfrm>
            <a:off x="5310713" y="3439025"/>
            <a:ext cx="1389000" cy="24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B8AF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634775" y="1007400"/>
            <a:ext cx="769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     Test du prototype                  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Retour de Margaux: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2347050" y="1330400"/>
            <a:ext cx="44499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5008650" y="2270950"/>
            <a:ext cx="3548400" cy="21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79" name="Shape 279"/>
          <p:cNvSpPr txBox="1"/>
          <p:nvPr/>
        </p:nvSpPr>
        <p:spPr>
          <a:xfrm>
            <a:off x="4344450" y="1285025"/>
            <a:ext cx="4514400" cy="3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“C’est vachement bien !”</a:t>
            </a:r>
            <a:endParaRPr b="1" sz="18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“C’est beaucoup plus intuitif avec 4 bracelets</a:t>
            </a:r>
            <a:endParaRPr b="1" sz="18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“L’idée du graphique est bien. Après il faut savoir quoi en faire.”</a:t>
            </a:r>
            <a:endParaRPr b="1"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 b="19516" l="6876" r="11934" t="34818"/>
          <a:stretch/>
        </p:blipFill>
        <p:spPr>
          <a:xfrm>
            <a:off x="1092175" y="1737575"/>
            <a:ext cx="2520300" cy="252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B8AF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1276225" y="416288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Valeur pour l’utilisateur </a:t>
            </a:r>
            <a:endParaRPr b="1" sz="2800"/>
          </a:p>
        </p:txBody>
      </p:sp>
      <p:sp>
        <p:nvSpPr>
          <p:cNvPr id="286" name="Shape 286"/>
          <p:cNvSpPr txBox="1"/>
          <p:nvPr/>
        </p:nvSpPr>
        <p:spPr>
          <a:xfrm>
            <a:off x="1428975" y="1330400"/>
            <a:ext cx="44499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→ Deux valeurs ajoutées distinctes:</a:t>
            </a:r>
            <a:endParaRPr b="1" sz="1800" u="sng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463325" y="2121450"/>
            <a:ext cx="3548400" cy="21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SANTÉ</a:t>
            </a:r>
            <a:r>
              <a:rPr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f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Éviter</a:t>
            </a:r>
            <a:r>
              <a:rPr lang="f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blessures</a:t>
            </a:r>
            <a:br>
              <a:rPr lang="f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f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Prévenir en cas de problème</a:t>
            </a:r>
            <a:br>
              <a:rPr lang="f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f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Anticiper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8" name="Shape 288"/>
          <p:cNvCxnSpPr/>
          <p:nvPr/>
        </p:nvCxnSpPr>
        <p:spPr>
          <a:xfrm flipH="1">
            <a:off x="4558800" y="2195800"/>
            <a:ext cx="26400" cy="2346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9" name="Shape 289"/>
          <p:cNvSpPr txBox="1"/>
          <p:nvPr/>
        </p:nvSpPr>
        <p:spPr>
          <a:xfrm>
            <a:off x="4974625" y="2101013"/>
            <a:ext cx="3548400" cy="21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PERFORMANCES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f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Equilibre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f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Intensité des chocs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f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Force d’impulsion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B8AF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1274900" y="3824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1" lang="fr" sz="2800"/>
              <a:t>Produit final</a:t>
            </a:r>
            <a:endParaRPr b="1" i="0" sz="2800" u="none" cap="none" strike="noStrike">
              <a:solidFill>
                <a:schemeClr val="lt1"/>
              </a:solidFill>
            </a:endParaRP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 b="0" l="11014" r="8644" t="5231"/>
          <a:stretch/>
        </p:blipFill>
        <p:spPr>
          <a:xfrm>
            <a:off x="109649" y="2098863"/>
            <a:ext cx="1165250" cy="162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98" name="Shape 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502" y="1452412"/>
            <a:ext cx="1533225" cy="286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9325" y="1452400"/>
            <a:ext cx="1533225" cy="286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7150" y="1452388"/>
            <a:ext cx="1533225" cy="2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5866" y="1862860"/>
            <a:ext cx="3104825" cy="209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B8AF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263" y="1280900"/>
            <a:ext cx="4843966" cy="35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/>
        </p:nvSpPr>
        <p:spPr>
          <a:xfrm>
            <a:off x="448050" y="382725"/>
            <a:ext cx="8108400" cy="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“Je pense que cette application va m’aider à mieux comprendre mon cheval, éviter les blessures et être plus performante en compét’ même si on peut l’améliorer. “ 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B8AF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1276225" y="416288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/>
              <a:t>Conclusion</a:t>
            </a:r>
            <a:endParaRPr b="1" sz="2800"/>
          </a:p>
        </p:txBody>
      </p:sp>
      <p:sp>
        <p:nvSpPr>
          <p:cNvPr id="313" name="Shape 3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14" name="Shape 314" title="Editor[5].mp4">
            <a:hlinkClick r:id="rId3"/>
          </p:cNvPr>
          <p:cNvSpPr/>
          <p:nvPr/>
        </p:nvSpPr>
        <p:spPr>
          <a:xfrm>
            <a:off x="2286000" y="1172338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